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8655"/>
    <a:srgbClr val="E8D530"/>
    <a:srgbClr val="05A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805" y="288471"/>
            <a:ext cx="8825658" cy="3329581"/>
          </a:xfrm>
        </p:spPr>
        <p:txBody>
          <a:bodyPr/>
          <a:lstStyle/>
          <a:p>
            <a:r>
              <a:rPr lang="en-IN" b="1" dirty="0"/>
              <a:t>Reverse </a:t>
            </a:r>
            <a:br>
              <a:rPr lang="en-IN" b="1" dirty="0"/>
            </a:br>
            <a:r>
              <a:rPr lang="en-IN" b="1" dirty="0" err="1"/>
              <a:t>CookBook</a:t>
            </a:r>
            <a:endParaRPr lang="en-I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805" y="3618051"/>
            <a:ext cx="9793352" cy="2758255"/>
          </a:xfrm>
        </p:spPr>
        <p:txBody>
          <a:bodyPr>
            <a:normAutofit/>
          </a:bodyPr>
          <a:lstStyle/>
          <a:p>
            <a:r>
              <a:rPr lang="en-IN" b="1" dirty="0"/>
              <a:t>	Group </a:t>
            </a:r>
            <a:r>
              <a:rPr lang="en-IN" b="1" dirty="0" err="1"/>
              <a:t>memebers</a:t>
            </a:r>
            <a:r>
              <a:rPr lang="en-IN" b="1" dirty="0"/>
              <a:t>:-</a:t>
            </a:r>
          </a:p>
          <a:p>
            <a:r>
              <a:rPr lang="en-IN" b="1" dirty="0"/>
              <a:t>			1) Prasad Lahamage</a:t>
            </a:r>
          </a:p>
          <a:p>
            <a:r>
              <a:rPr lang="en-IN" b="1" dirty="0"/>
              <a:t>			2) Prem </a:t>
            </a:r>
            <a:r>
              <a:rPr lang="en-IN" b="1" dirty="0" err="1"/>
              <a:t>Methe</a:t>
            </a:r>
            <a:endParaRPr lang="en-IN" b="1" dirty="0"/>
          </a:p>
          <a:p>
            <a:r>
              <a:rPr lang="en-IN" b="1" dirty="0"/>
              <a:t>			3) Hemant </a:t>
            </a:r>
            <a:r>
              <a:rPr lang="en-IN" b="1" dirty="0" err="1"/>
              <a:t>patil</a:t>
            </a:r>
            <a:endParaRPr lang="en-IN" b="1" dirty="0"/>
          </a:p>
          <a:p>
            <a:r>
              <a:rPr lang="en-IN" b="1" dirty="0"/>
              <a:t>			4) </a:t>
            </a:r>
            <a:r>
              <a:rPr lang="en-IN" b="1" dirty="0" err="1"/>
              <a:t>JaY</a:t>
            </a:r>
            <a:r>
              <a:rPr lang="en-IN" b="1" dirty="0"/>
              <a:t> </a:t>
            </a:r>
            <a:r>
              <a:rPr lang="en-IN" b="1" dirty="0" err="1"/>
              <a:t>Misal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3121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6" y="141810"/>
            <a:ext cx="1220417" cy="17071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85408" y="500822"/>
            <a:ext cx="7566495" cy="646331"/>
          </a:xfrm>
          <a:prstGeom prst="rect">
            <a:avLst/>
          </a:prstGeom>
          <a:solidFill>
            <a:schemeClr val="accent5">
              <a:lumMod val="50000"/>
              <a:alpha val="57000"/>
            </a:schemeClr>
          </a:solidFill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IN" sz="36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SO WHY REVERSE COOKBOOK?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5" t="6747" r="38102" b="2169"/>
          <a:stretch/>
        </p:blipFill>
        <p:spPr>
          <a:xfrm flipH="1">
            <a:off x="10303329" y="3559631"/>
            <a:ext cx="1706336" cy="3086098"/>
          </a:xfrm>
          <a:prstGeom prst="round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7786" y="1853293"/>
            <a:ext cx="1224643" cy="4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400" b="1" i="1" dirty="0">
                <a:latin typeface="Futura-Bold" pitchFamily="2" charset="0"/>
              </a:rPr>
              <a:t>Dinner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7785" y="2471058"/>
            <a:ext cx="122464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1" i="1" dirty="0">
                <a:latin typeface="Futura-Bold" pitchFamily="2" charset="0"/>
              </a:rPr>
              <a:t>Lunch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77785" y="3097966"/>
            <a:ext cx="4384222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400" b="1" i="1" dirty="0">
                <a:latin typeface="Futura-Bold" pitchFamily="2" charset="0"/>
              </a:rPr>
              <a:t>Or You Just do not have any idea about how to cook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173" y="632987"/>
            <a:ext cx="1028331" cy="102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3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8196" y="2407020"/>
            <a:ext cx="3990193" cy="40578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9977" r="930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55" y="2723672"/>
            <a:ext cx="3039259" cy="17122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67" b="966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05" t="3014" r="31361"/>
          <a:stretch/>
        </p:blipFill>
        <p:spPr>
          <a:xfrm>
            <a:off x="9574306" y="3013136"/>
            <a:ext cx="688489" cy="1160493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>
          <a:xfrm>
            <a:off x="4997148" y="2211985"/>
            <a:ext cx="1203964" cy="511687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Recipe</a:t>
            </a:r>
          </a:p>
        </p:txBody>
      </p:sp>
      <p:sp>
        <p:nvSpPr>
          <p:cNvPr id="9" name="Cloud 8"/>
          <p:cNvSpPr/>
          <p:nvPr/>
        </p:nvSpPr>
        <p:spPr>
          <a:xfrm>
            <a:off x="6417493" y="1898962"/>
            <a:ext cx="1203964" cy="511687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Recipe</a:t>
            </a:r>
          </a:p>
        </p:txBody>
      </p:sp>
      <p:sp>
        <p:nvSpPr>
          <p:cNvPr id="10" name="Cloud 9"/>
          <p:cNvSpPr/>
          <p:nvPr/>
        </p:nvSpPr>
        <p:spPr>
          <a:xfrm>
            <a:off x="4476406" y="3081695"/>
            <a:ext cx="1203964" cy="511687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Recipe</a:t>
            </a:r>
          </a:p>
        </p:txBody>
      </p:sp>
    </p:spTree>
    <p:extLst>
      <p:ext uri="{BB962C8B-B14F-4D97-AF65-F5344CB8AC3E}">
        <p14:creationId xmlns:p14="http://schemas.microsoft.com/office/powerpoint/2010/main" val="4147054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8196" y="2407020"/>
            <a:ext cx="3990193" cy="4057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9977" r="930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55" y="2723672"/>
            <a:ext cx="3039259" cy="17122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67" b="966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05" t="3014" r="31361"/>
          <a:stretch/>
        </p:blipFill>
        <p:spPr>
          <a:xfrm>
            <a:off x="9574306" y="3013136"/>
            <a:ext cx="688489" cy="11604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0662" y="1043492"/>
            <a:ext cx="3637534" cy="7078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4000" b="1" i="1" dirty="0">
                <a:solidFill>
                  <a:srgbClr val="AB8655"/>
                </a:solidFill>
                <a:latin typeface="Agency FB" panose="020B0503020202020204" pitchFamily="34" charset="0"/>
              </a:rPr>
              <a:t>How To Make Pizza?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0662" y="2015786"/>
            <a:ext cx="4315605" cy="7078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4000" b="1" i="1" dirty="0">
                <a:solidFill>
                  <a:srgbClr val="AB8655"/>
                </a:solidFill>
                <a:latin typeface="Agency FB" panose="020B0503020202020204" pitchFamily="34" charset="0"/>
              </a:rPr>
              <a:t>How To Make </a:t>
            </a:r>
            <a:r>
              <a:rPr lang="en-IN" sz="4000" b="1" i="1" dirty="0" err="1">
                <a:solidFill>
                  <a:srgbClr val="AB8655"/>
                </a:solidFill>
                <a:latin typeface="Agency FB" panose="020B0503020202020204" pitchFamily="34" charset="0"/>
              </a:rPr>
              <a:t>Rasmalai</a:t>
            </a:r>
            <a:r>
              <a:rPr lang="en-IN" sz="4000" b="1" i="1" dirty="0">
                <a:solidFill>
                  <a:srgbClr val="AB8655"/>
                </a:solidFill>
                <a:latin typeface="Agency FB" panose="020B0503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3734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5" t="6747" r="38102" b="2169"/>
          <a:stretch/>
        </p:blipFill>
        <p:spPr>
          <a:xfrm flipH="1">
            <a:off x="10195207" y="3599780"/>
            <a:ext cx="1706336" cy="3086098"/>
          </a:xfrm>
          <a:prstGeom prst="round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31398" y="548639"/>
            <a:ext cx="3205778" cy="64633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i="1" dirty="0">
                <a:latin typeface="Futura-Bold" pitchFamily="2" charset="0"/>
              </a:rPr>
              <a:t>Ingredients for making to complete your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83219" y="1871831"/>
            <a:ext cx="491673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b="1" i="1" dirty="0"/>
              <a:t>YOU DON’T HAVE THE MAIN INGREDIENT….</a:t>
            </a:r>
          </a:p>
        </p:txBody>
      </p:sp>
    </p:spTree>
    <p:extLst>
      <p:ext uri="{BB962C8B-B14F-4D97-AF65-F5344CB8AC3E}">
        <p14:creationId xmlns:p14="http://schemas.microsoft.com/office/powerpoint/2010/main" val="376324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022E-16 L 2.08333E-7 0.00023 C -0.03763 0.00718 -0.01745 0.00394 -0.10078 1.11022E-16 C -0.10326 -0.00023 -0.10547 -0.00255 -0.10768 -0.00324 C -0.11081 -0.00417 -0.11406 -0.00417 -0.11732 -0.00486 C -0.1612 -0.01204 -0.1056 -0.00324 -0.15703 -0.01088 C -0.18255 -0.01458 -0.14492 -0.00972 -0.17786 -0.01389 C -0.20156 -0.0213 -0.18255 -0.01597 -0.22839 -0.01852 C -0.2349 -0.01875 -0.2418 -0.01944 -0.2487 -0.01991 C -0.25195 -0.02106 -0.25534 -0.02269 -0.25911 -0.02315 C -0.26576 -0.02384 -0.27253 -0.02384 -0.27943 -0.02454 C -0.28294 -0.02477 -0.28646 -0.02546 -0.28984 -0.02616 C -0.29284 -0.02708 -0.29583 -0.02847 -0.2987 -0.02917 C -0.30234 -0.03009 -0.3056 -0.03009 -0.30924 -0.03079 C -0.32799 -0.03356 -0.30807 -0.03148 -0.33919 -0.03356 C -0.34284 -0.03472 -0.34674 -0.03588 -0.35039 -0.03681 C -0.35872 -0.03866 -0.36094 -0.03796 -0.36914 -0.04005 C -0.37266 -0.04074 -0.37617 -0.04236 -0.37982 -0.04282 C -0.38555 -0.04375 -0.4181 -0.04583 -0.42109 -0.04606 C -0.42357 -0.04653 -0.42578 -0.04722 -0.42813 -0.04745 C -0.43372 -0.04838 -0.43932 -0.04815 -0.44492 -0.04907 C -0.44753 -0.04954 -0.45013 -0.05162 -0.45273 -0.05208 C -0.45977 -0.05324 -0.46693 -0.05278 -0.47383 -0.0537 C -0.47734 -0.05394 -0.48086 -0.05463 -0.48438 -0.05509 L -0.51172 -0.05995 C -0.53581 -0.06366 -0.50768 -0.05903 -0.53021 -0.06273 C -0.53151 -0.06319 -0.53242 -0.06389 -0.53372 -0.06435 C -0.53711 -0.06551 -0.54063 -0.06644 -0.54401 -0.06736 C -0.54622 -0.06806 -0.54792 -0.06852 -0.54961 -0.06898 C -0.55091 -0.06944 -0.5526 -0.06991 -0.55391 -0.07037 C -0.55521 -0.07083 -0.55625 -0.07153 -0.55742 -0.07199 C -0.55911 -0.07269 -0.56094 -0.07292 -0.56263 -0.07361 C -0.56393 -0.07384 -0.5651 -0.07454 -0.56641 -0.075 C -0.56771 -0.07569 -0.56914 -0.07616 -0.57057 -0.07662 C -0.57865 -0.0794 -0.57786 -0.0794 -0.58555 -0.08264 C -0.58815 -0.0838 -0.59036 -0.08472 -0.59284 -0.08588 C -0.59388 -0.08634 -0.59518 -0.08681 -0.59635 -0.0875 L -0.60417 -0.09213 C -0.60508 -0.09236 -0.60586 -0.09329 -0.60677 -0.09352 C -0.60846 -0.09444 -0.61107 -0.09514 -0.61289 -0.09676 C -0.61406 -0.09722 -0.6151 -0.09907 -0.61641 -0.09954 C -0.625 -0.10486 -0.61667 -0.0963 -0.62799 -0.10417 C -0.6293 -0.10532 -0.6332 -0.1081 -0.6349 -0.1088 C -0.6362 -0.10949 -0.63802 -0.10972 -0.63932 -0.11042 C -0.64115 -0.11134 -0.64284 -0.11296 -0.64479 -0.11366 C -0.65195 -0.11551 -0.64831 -0.11481 -0.65612 -0.11644 C -0.66354 -0.12199 -0.65742 -0.11782 -0.66393 -0.1213 C -0.66484 -0.12176 -0.66563 -0.12245 -0.66654 -0.12269 C -0.67396 -0.12569 -0.66823 -0.12269 -0.67435 -0.12569 C -0.67552 -0.12616 -0.67643 -0.12685 -0.67734 -0.12731 C -0.67865 -0.12801 -0.67995 -0.12824 -0.68164 -0.12894 C -0.68346 -0.12963 -0.68516 -0.13171 -0.68685 -0.13194 C -0.68945 -0.13241 -0.69219 -0.13287 -0.69479 -0.13333 C -0.69831 -0.13472 -0.70182 -0.13634 -0.70521 -0.13796 C -0.70651 -0.13843 -0.70781 -0.13866 -0.70898 -0.13958 C -0.71029 -0.14051 -0.7112 -0.14213 -0.7125 -0.14259 C -0.71419 -0.14329 -0.71589 -0.14329 -0.71758 -0.14398 C -0.71979 -0.14491 -0.7224 -0.14583 -0.72461 -0.14722 C -0.72539 -0.14769 -0.72643 -0.14838 -0.72747 -0.14884 C -0.72904 -0.14954 -0.73099 -0.14977 -0.73268 -0.15023 C -0.73503 -0.15116 -0.7375 -0.15185 -0.73971 -0.15324 C -0.74049 -0.1537 -0.74141 -0.1544 -0.74232 -0.15486 C -0.7444 -0.15556 -0.74635 -0.15579 -0.74844 -0.15648 C -0.75104 -0.15787 -0.75365 -0.15949 -0.75625 -0.16088 C -0.75729 -0.16134 -0.7582 -0.16181 -0.75924 -0.1625 C -0.76003 -0.16296 -0.76094 -0.16343 -0.76185 -0.16389 C -0.76224 -0.16505 -0.76276 -0.16644 -0.76354 -0.16713 C -0.76445 -0.16806 -0.76523 -0.16806 -0.76615 -0.16875 C -0.76693 -0.16921 -0.77005 -0.16968 -0.77018 -0.16968 " pathEditMode="relative" rAng="0" ptsTypes="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16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005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732" y="430306"/>
            <a:ext cx="2488182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But Don’t </a:t>
            </a:r>
            <a:r>
              <a:rPr lang="en-IN" sz="3200" b="1" dirty="0">
                <a:solidFill>
                  <a:schemeClr val="accent1">
                    <a:lumMod val="50000"/>
                  </a:schemeClr>
                </a:solidFill>
              </a:rPr>
              <a:t>Worry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62917" y="1376978"/>
            <a:ext cx="4335331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I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 COOKBOOK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5" t="6747" r="38102" b="2169"/>
          <a:stretch/>
        </p:blipFill>
        <p:spPr>
          <a:xfrm flipH="1">
            <a:off x="10195207" y="3599780"/>
            <a:ext cx="1706336" cy="3086098"/>
          </a:xfrm>
          <a:prstGeom prst="round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8196" y="2407020"/>
            <a:ext cx="3990193" cy="40578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977" r="930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55" y="2723672"/>
            <a:ext cx="3039259" cy="17122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667" b="966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05" t="3014" r="31361"/>
          <a:stretch/>
        </p:blipFill>
        <p:spPr>
          <a:xfrm>
            <a:off x="9574306" y="3013136"/>
            <a:ext cx="688489" cy="11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946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022E-16 L 2.08333E-7 0.00023 C -0.03763 0.00718 -0.01745 0.00394 -0.10078 1.11022E-16 C -0.10326 -0.00023 -0.10547 -0.00255 -0.10768 -0.00324 C -0.11081 -0.00417 -0.11406 -0.00417 -0.11732 -0.00486 C -0.1612 -0.01204 -0.1056 -0.00324 -0.15703 -0.01088 C -0.18255 -0.01458 -0.14492 -0.00972 -0.17786 -0.01389 C -0.20156 -0.0213 -0.18255 -0.01597 -0.22839 -0.01852 C -0.2349 -0.01875 -0.2418 -0.01944 -0.2487 -0.01991 C -0.25195 -0.02106 -0.25534 -0.02269 -0.25911 -0.02315 C -0.26576 -0.02384 -0.27253 -0.02384 -0.27943 -0.02454 C -0.28294 -0.02477 -0.28646 -0.02546 -0.28984 -0.02616 C -0.29284 -0.02708 -0.29583 -0.02847 -0.2987 -0.02917 C -0.30234 -0.03009 -0.3056 -0.03009 -0.30924 -0.03079 C -0.32799 -0.03356 -0.30807 -0.03148 -0.33919 -0.03356 C -0.34284 -0.03472 -0.34674 -0.03588 -0.35039 -0.03681 C -0.35872 -0.03866 -0.36094 -0.03796 -0.36914 -0.04005 C -0.37266 -0.04074 -0.37617 -0.04236 -0.37982 -0.04282 C -0.38555 -0.04375 -0.4181 -0.04583 -0.42109 -0.04606 C -0.42357 -0.04653 -0.42578 -0.04722 -0.42813 -0.04745 C -0.43372 -0.04838 -0.43932 -0.04815 -0.44492 -0.04907 C -0.44753 -0.04954 -0.45013 -0.05162 -0.45273 -0.05208 C -0.45977 -0.05324 -0.46693 -0.05278 -0.47383 -0.0537 C -0.47734 -0.05394 -0.48086 -0.05463 -0.48438 -0.05509 L -0.51172 -0.05995 C -0.53581 -0.06366 -0.50768 -0.05903 -0.53021 -0.06273 C -0.53151 -0.06319 -0.53242 -0.06389 -0.53372 -0.06435 C -0.53711 -0.06551 -0.54063 -0.06644 -0.54401 -0.06736 C -0.54622 -0.06806 -0.54792 -0.06852 -0.54961 -0.06898 C -0.55091 -0.06944 -0.5526 -0.06991 -0.55391 -0.07037 C -0.55521 -0.07083 -0.55625 -0.07153 -0.55742 -0.07199 C -0.55911 -0.07269 -0.56094 -0.07292 -0.56263 -0.07361 C -0.56393 -0.07384 -0.5651 -0.07454 -0.56641 -0.075 C -0.56771 -0.07569 -0.56914 -0.07616 -0.57057 -0.07662 C -0.57865 -0.0794 -0.57786 -0.0794 -0.58555 -0.08264 C -0.58815 -0.0838 -0.59036 -0.08472 -0.59284 -0.08588 C -0.59388 -0.08634 -0.59518 -0.08681 -0.59635 -0.0875 L -0.60417 -0.09213 C -0.60508 -0.09236 -0.60586 -0.09329 -0.60677 -0.09352 C -0.60846 -0.09444 -0.61107 -0.09514 -0.61289 -0.09676 C -0.61406 -0.09722 -0.6151 -0.09907 -0.61641 -0.09954 C -0.625 -0.10486 -0.61667 -0.0963 -0.62799 -0.10417 C -0.6293 -0.10532 -0.6332 -0.1081 -0.6349 -0.1088 C -0.6362 -0.10949 -0.63802 -0.10972 -0.63932 -0.11042 C -0.64115 -0.11134 -0.64284 -0.11296 -0.64479 -0.11366 C -0.65195 -0.11551 -0.64831 -0.11481 -0.65612 -0.11644 C -0.66354 -0.12199 -0.65742 -0.11782 -0.66393 -0.1213 C -0.66484 -0.12176 -0.66563 -0.12245 -0.66654 -0.12269 C -0.67396 -0.12569 -0.66823 -0.12269 -0.67435 -0.12569 C -0.67552 -0.12616 -0.67643 -0.12685 -0.67734 -0.12731 C -0.67865 -0.12801 -0.67995 -0.12824 -0.68164 -0.12894 C -0.68346 -0.12963 -0.68516 -0.13171 -0.68685 -0.13194 C -0.68945 -0.13241 -0.69219 -0.13287 -0.69479 -0.13333 C -0.69831 -0.13472 -0.70182 -0.13634 -0.70521 -0.13796 C -0.70651 -0.13843 -0.70781 -0.13866 -0.70898 -0.13958 C -0.71029 -0.14051 -0.7112 -0.14213 -0.7125 -0.14259 C -0.71419 -0.14329 -0.71589 -0.14329 -0.71758 -0.14398 C -0.71979 -0.14491 -0.7224 -0.14583 -0.72461 -0.14722 C -0.72539 -0.14769 -0.72643 -0.14838 -0.72747 -0.14884 C -0.72904 -0.14954 -0.73099 -0.14977 -0.73268 -0.15023 C -0.73503 -0.15116 -0.7375 -0.15185 -0.73971 -0.15324 C -0.74049 -0.1537 -0.74141 -0.1544 -0.74232 -0.15486 C -0.7444 -0.15556 -0.74635 -0.15579 -0.74844 -0.15648 C -0.75104 -0.15787 -0.75365 -0.15949 -0.75625 -0.16088 C -0.75729 -0.16134 -0.7582 -0.16181 -0.75924 -0.1625 C -0.76003 -0.16296 -0.76094 -0.16343 -0.76185 -0.16389 C -0.76224 -0.16505 -0.76276 -0.16644 -0.76354 -0.16713 C -0.76445 -0.16806 -0.76523 -0.16806 -0.76615 -0.16875 C -0.76693 -0.16921 -0.77005 -0.16968 -0.77018 -0.16968 " pathEditMode="relative" rAng="0" ptsTypes="AAAAAAAAAAAAAAAAAAAAAAAAAAAAAAAAAAAAAAAAAAAAAAAAAAAAAAAAAAAAAAAAAAA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16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7"/>
          <a:stretch/>
        </p:blipFill>
        <p:spPr>
          <a:xfrm>
            <a:off x="898909" y="3182459"/>
            <a:ext cx="2723967" cy="27460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847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1433</TotalTime>
  <Words>86</Words>
  <Application>Microsoft Office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Agency FB</vt:lpstr>
      <vt:lpstr>Arial</vt:lpstr>
      <vt:lpstr>Century Gothic</vt:lpstr>
      <vt:lpstr>Comic Sans MS</vt:lpstr>
      <vt:lpstr>Futura-Bold</vt:lpstr>
      <vt:lpstr>Wingdings 3</vt:lpstr>
      <vt:lpstr>Ion</vt:lpstr>
      <vt:lpstr>Reverse  CookBook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Reverse  CookBook</dc:title>
  <dc:creator>hp</dc:creator>
  <cp:lastModifiedBy>Prasad Lahamage</cp:lastModifiedBy>
  <cp:revision>27</cp:revision>
  <dcterms:created xsi:type="dcterms:W3CDTF">2020-10-29T05:14:30Z</dcterms:created>
  <dcterms:modified xsi:type="dcterms:W3CDTF">2020-11-01T13:51:17Z</dcterms:modified>
</cp:coreProperties>
</file>